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7" r:id="rId3"/>
    <p:sldId id="265" r:id="rId4"/>
    <p:sldId id="266" r:id="rId5"/>
    <p:sldId id="2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9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" y="3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2822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0269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2891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0" y="6324601"/>
            <a:ext cx="12192000" cy="3651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400" b="0" dirty="0" smtClean="0">
                <a:latin typeface="Orator Std" panose="020D0509020203030204" pitchFamily="49" charset="0"/>
              </a:rPr>
              <a:t>   </a:t>
            </a:r>
            <a:r>
              <a:rPr lang="en-US" sz="1400" b="0" dirty="0" smtClean="0">
                <a:solidFill>
                  <a:srgbClr val="5C5C5C"/>
                </a:solidFill>
                <a:latin typeface="Orator Std" panose="020D0509020203030204" pitchFamily="49" charset="0"/>
                <a:cs typeface="Aharoni" panose="02010803020104030203" pitchFamily="2" charset="-79"/>
              </a:rPr>
              <a:t>RAY LC   |</a:t>
            </a:r>
            <a:endParaRPr lang="en-US" sz="1400" b="0" dirty="0">
              <a:solidFill>
                <a:srgbClr val="5C5C5C"/>
              </a:solidFill>
              <a:latin typeface="Orator Std" panose="020D0509020203030204" pitchFamily="49" charset="0"/>
              <a:cs typeface="Aharoni" panose="02010803020104030203" pitchFamily="2" charset="-79"/>
            </a:endParaRP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1989392" y="6324601"/>
            <a:ext cx="2594406" cy="36512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400" b="0" dirty="0" smtClean="0">
                <a:solidFill>
                  <a:srgbClr val="5C5C5C"/>
                </a:solidFill>
                <a:latin typeface="Orator Std" panose="020D0509020203030204" pitchFamily="49" charset="0"/>
                <a:cs typeface="Aharoni" panose="02010803020104030203" pitchFamily="2" charset="-79"/>
              </a:rPr>
              <a:t>   MAJOR STUDIO 2017</a:t>
            </a:r>
            <a:endParaRPr lang="en-US" sz="1400" b="0" dirty="0">
              <a:solidFill>
                <a:srgbClr val="5C5C5C"/>
              </a:solidFill>
              <a:latin typeface="Orator Std" panose="020D0509020203030204" pitchFamily="49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81718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8302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0" y="6324601"/>
            <a:ext cx="12192000" cy="3651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400" b="0" dirty="0" smtClean="0">
                <a:latin typeface="Orator Std" panose="020D0509020203030204" pitchFamily="49" charset="0"/>
              </a:rPr>
              <a:t>   </a:t>
            </a:r>
            <a:r>
              <a:rPr lang="en-US" sz="1400" b="0" dirty="0" smtClean="0">
                <a:solidFill>
                  <a:srgbClr val="5C5C5C"/>
                </a:solidFill>
                <a:latin typeface="Orator Std" panose="020D0509020203030204" pitchFamily="49" charset="0"/>
                <a:cs typeface="Aharoni" panose="02010803020104030203" pitchFamily="2" charset="-79"/>
              </a:rPr>
              <a:t>RAY LC   |</a:t>
            </a:r>
            <a:endParaRPr lang="en-US" sz="1400" b="0" dirty="0">
              <a:solidFill>
                <a:srgbClr val="5C5C5C"/>
              </a:solidFill>
              <a:latin typeface="Orator Std" panose="020D0509020203030204" pitchFamily="49" charset="0"/>
              <a:cs typeface="Aharoni" panose="02010803020104030203" pitchFamily="2" charset="-79"/>
            </a:endParaRP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1989392" y="6324601"/>
            <a:ext cx="2594406" cy="36512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400" b="0" dirty="0" smtClean="0">
                <a:solidFill>
                  <a:srgbClr val="5C5C5C"/>
                </a:solidFill>
                <a:latin typeface="Orator Std" panose="020D0509020203030204" pitchFamily="49" charset="0"/>
                <a:cs typeface="Aharoni" panose="02010803020104030203" pitchFamily="2" charset="-79"/>
              </a:rPr>
              <a:t>   MAJOR STUDIO 2017</a:t>
            </a:r>
            <a:endParaRPr lang="en-US" sz="1400" b="0" dirty="0">
              <a:solidFill>
                <a:srgbClr val="5C5C5C"/>
              </a:solidFill>
              <a:latin typeface="Orator Std" panose="020D0509020203030204" pitchFamily="49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82126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67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229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302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2812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743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87824-F83F-4DA7-B00A-04367A80C95B}" type="datetimeFigureOut">
              <a:rPr lang="en-GB" smtClean="0"/>
              <a:t>30/08/2017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97C8A1-0AFE-4485-9429-2B8BA841BC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7967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rchive.rhizome.org/artbase/48528/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81718"/>
            <a:ext cx="12191999" cy="117339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r>
              <a:rPr lang="en-US" sz="4800" dirty="0" smtClean="0">
                <a:latin typeface="Orator Std" panose="020D0509020203030204" pitchFamily="49" charset="0"/>
              </a:rPr>
              <a:t>movements and </a:t>
            </a:r>
            <a:r>
              <a:rPr lang="en-US" sz="4800" dirty="0" err="1" smtClean="0">
                <a:latin typeface="Orator Std" panose="020D0509020203030204" pitchFamily="49" charset="0"/>
              </a:rPr>
              <a:t>groovements</a:t>
            </a:r>
            <a:r>
              <a:rPr lang="en-US" sz="4800" dirty="0" smtClean="0">
                <a:latin typeface="Orator Std" panose="020D0509020203030204" pitchFamily="49" charset="0"/>
              </a:rPr>
              <a:t/>
            </a:r>
            <a:br>
              <a:rPr lang="en-US" sz="4800" dirty="0" smtClean="0">
                <a:latin typeface="Orator Std" panose="020D0509020203030204" pitchFamily="49" charset="0"/>
              </a:rPr>
            </a:br>
            <a:r>
              <a:rPr lang="en-US" sz="1000" dirty="0">
                <a:latin typeface="Orator Std" panose="020D0509020203030204" pitchFamily="49" charset="0"/>
              </a:rPr>
              <a:t/>
            </a:r>
            <a:br>
              <a:rPr lang="en-US" sz="1000" dirty="0">
                <a:latin typeface="Orator Std" panose="020D0509020203030204" pitchFamily="49" charset="0"/>
              </a:rPr>
            </a:br>
            <a:endParaRPr lang="en-GB" sz="1400" dirty="0">
              <a:latin typeface="Orator Std" panose="020D0509020203030204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9755" y="2267362"/>
            <a:ext cx="9144000" cy="1655762"/>
          </a:xfrm>
        </p:spPr>
        <p:txBody>
          <a:bodyPr/>
          <a:lstStyle/>
          <a:p>
            <a:r>
              <a:rPr lang="en-US" b="1" dirty="0" smtClean="0">
                <a:latin typeface="Orator Std" panose="020D0509020203030204" pitchFamily="49" charset="0"/>
              </a:rPr>
              <a:t>RAY LC</a:t>
            </a:r>
            <a:endParaRPr lang="en-GB" b="1" dirty="0">
              <a:latin typeface="Orator Std" panose="020D0509020203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1488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obotDancer">
            <a:hlinkClick r:id="" action="ppaction://media"/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34988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Robotic dance partner (Tohoku </a:t>
            </a:r>
            <a:r>
              <a:rPr lang="en-US" dirty="0" err="1" smtClean="0"/>
              <a:t>Univ</a:t>
            </a:r>
            <a:r>
              <a:rPr lang="en-US" dirty="0" smtClean="0"/>
              <a:t>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Fear of technological </a:t>
            </a:r>
            <a:r>
              <a:rPr lang="en-US" sz="3200" dirty="0"/>
              <a:t>machines? Haptic AI.</a:t>
            </a:r>
            <a:endParaRPr lang="en-US" sz="3200" dirty="0" smtClean="0"/>
          </a:p>
          <a:p>
            <a:r>
              <a:rPr lang="en-US" sz="3200" dirty="0" smtClean="0"/>
              <a:t>Try physical intimacy, not physical confrontation.</a:t>
            </a:r>
          </a:p>
          <a:p>
            <a:endParaRPr lang="en-US" sz="3200" dirty="0" smtClean="0"/>
          </a:p>
          <a:p>
            <a:r>
              <a:rPr lang="en-US" sz="3200" dirty="0" smtClean="0"/>
              <a:t>Coolness: </a:t>
            </a:r>
            <a:r>
              <a:rPr lang="en-US" sz="3200" dirty="0" smtClean="0"/>
              <a:t>tech with function</a:t>
            </a:r>
          </a:p>
          <a:p>
            <a:r>
              <a:rPr lang="en-US" sz="3200" dirty="0" smtClean="0"/>
              <a:t>Success: captures interactions</a:t>
            </a:r>
          </a:p>
          <a:p>
            <a:r>
              <a:rPr lang="en-US" sz="3200" dirty="0" smtClean="0"/>
              <a:t>Domain: tech, robotics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12449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882" y="116551"/>
            <a:ext cx="12796507" cy="662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53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Alexei Shulgin: Form Art webpage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21" y="1752396"/>
            <a:ext cx="5313971" cy="4153073"/>
          </a:xfrm>
        </p:spPr>
      </p:pic>
      <p:sp>
        <p:nvSpPr>
          <p:cNvPr id="3" name="TextBox 2"/>
          <p:cNvSpPr txBox="1"/>
          <p:nvPr/>
        </p:nvSpPr>
        <p:spPr>
          <a:xfrm>
            <a:off x="6305433" y="1817580"/>
            <a:ext cx="511054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hlinkClick r:id="rId3"/>
              </a:rPr>
              <a:t>http://archive.rhizome.org/artbase/48528/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The form is the message.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Purposive contradictions.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Coolness: </a:t>
            </a:r>
            <a:r>
              <a:rPr lang="en-US" sz="3200" dirty="0" smtClean="0"/>
              <a:t>rebellious, </a:t>
            </a:r>
            <a:r>
              <a:rPr lang="en-US" sz="3200" dirty="0" err="1" smtClean="0"/>
              <a:t>parad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Success: cult following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Domain: web art, punk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887009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</TotalTime>
  <Words>76</Words>
  <Application>Microsoft Office PowerPoint</Application>
  <PresentationFormat>Widescreen</PresentationFormat>
  <Paragraphs>17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Aharoni</vt:lpstr>
      <vt:lpstr>Arial</vt:lpstr>
      <vt:lpstr>Calibri</vt:lpstr>
      <vt:lpstr>Calibri Light</vt:lpstr>
      <vt:lpstr>Orator Std</vt:lpstr>
      <vt:lpstr>Office Theme</vt:lpstr>
      <vt:lpstr>movements and groovements  </vt:lpstr>
      <vt:lpstr>PowerPoint Presentation</vt:lpstr>
      <vt:lpstr>Robotic dance partner (Tohoku Univ)</vt:lpstr>
      <vt:lpstr>PowerPoint Presentation</vt:lpstr>
      <vt:lpstr>Alexei Shulgin: Form Art webpage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rluo</dc:creator>
  <cp:lastModifiedBy>rluo</cp:lastModifiedBy>
  <cp:revision>68</cp:revision>
  <dcterms:created xsi:type="dcterms:W3CDTF">2017-08-17T00:07:14Z</dcterms:created>
  <dcterms:modified xsi:type="dcterms:W3CDTF">2017-08-30T16:48:27Z</dcterms:modified>
</cp:coreProperties>
</file>

<file path=docProps/thumbnail.jpeg>
</file>